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78705" autoAdjust="0"/>
  </p:normalViewPr>
  <p:slideViewPr>
    <p:cSldViewPr showGuides="1">
      <p:cViewPr varScale="1">
        <p:scale>
          <a:sx n="60" d="100"/>
          <a:sy n="60" d="100"/>
        </p:scale>
        <p:origin x="-144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D149B77-2069-4A22-AFAB-BD557C294A62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N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BD2CB5-D1B2-4004-A975-A02D728F0A5E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8558879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NZ" sz="1200" b="0" dirty="0" smtClean="0">
                <a:effectLst/>
                <a:latin typeface="Arial"/>
                <a:ea typeface="ＭＳ Ｐゴシック" pitchFamily="48" charset="-128"/>
                <a:cs typeface="ＭＳ Ｐゴシック" pitchFamily="48" charset="-128"/>
              </a:rPr>
              <a:t>Generally a low engagement at farmer level. Exception being where forestry is a major component.</a:t>
            </a:r>
            <a:endParaRPr lang="en-AU" sz="1200" b="0" dirty="0" smtClean="0">
              <a:effectLst/>
              <a:latin typeface="Arial"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latin typeface="Arial"/>
                <a:ea typeface="ＭＳ Ｐゴシック" pitchFamily="48" charset="-128"/>
                <a:cs typeface="ＭＳ Ｐゴシック" pitchFamily="48" charset="-128"/>
              </a:rPr>
              <a:t>Land use change is happening anyway. Both intensification and </a:t>
            </a:r>
            <a:r>
              <a:rPr lang="en-NZ" sz="1200" b="0" dirty="0" err="1" smtClean="0">
                <a:effectLst/>
                <a:latin typeface="Arial"/>
                <a:ea typeface="ＭＳ Ｐゴシック" pitchFamily="48" charset="-128"/>
                <a:cs typeface="ＭＳ Ｐゴシック" pitchFamily="48" charset="-128"/>
              </a:rPr>
              <a:t>extensification</a:t>
            </a:r>
            <a:r>
              <a:rPr lang="en-NZ" sz="1200" b="0" dirty="0" smtClean="0">
                <a:effectLst/>
                <a:latin typeface="Arial"/>
                <a:ea typeface="ＭＳ Ｐゴシック" pitchFamily="48" charset="-128"/>
                <a:cs typeface="ＭＳ Ｐゴシック" pitchFamily="48" charset="-128"/>
              </a:rPr>
              <a:t>.</a:t>
            </a:r>
            <a:endParaRPr lang="en-AU" sz="1200" b="0" dirty="0" smtClean="0">
              <a:effectLst/>
              <a:latin typeface="Arial"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latin typeface="Arial"/>
                <a:ea typeface="ＭＳ Ｐゴシック" pitchFamily="48" charset="-128"/>
                <a:cs typeface="ＭＳ Ｐゴシック" pitchFamily="48" charset="-128"/>
              </a:rPr>
              <a:t>Any tax adds cost ultimately to the consumer</a:t>
            </a:r>
            <a:endParaRPr lang="en-US" sz="1200" b="0" dirty="0" smtClean="0">
              <a:effectLst/>
              <a:latin typeface="Arial"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latin typeface="Arial"/>
                <a:ea typeface="ＭＳ Ｐゴシック" pitchFamily="48" charset="-128"/>
                <a:cs typeface="ＭＳ Ｐゴシック" pitchFamily="48" charset="-128"/>
              </a:rPr>
              <a:t>If our competition isn’t treated the same N.Z. is further disadvantaged.</a:t>
            </a:r>
            <a:endParaRPr lang="en-AU" sz="1200" b="0" dirty="0" smtClean="0">
              <a:effectLst/>
              <a:latin typeface="Arial"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latin typeface="Arial"/>
                <a:ea typeface="ＭＳ Ｐゴシック" pitchFamily="48" charset="-128"/>
                <a:cs typeface="ＭＳ Ｐゴシック" pitchFamily="48" charset="-128"/>
              </a:rPr>
              <a:t>There is no simple means of stopping ruminants emitting GHG other than starvation or slaughter.</a:t>
            </a:r>
            <a:endParaRPr lang="en-AU" sz="1200" b="0" dirty="0" smtClean="0">
              <a:effectLst/>
              <a:latin typeface="Arial"/>
              <a:ea typeface="ＭＳ Ｐゴシック" pitchFamily="48" charset="-128"/>
              <a:cs typeface="ＭＳ Ｐゴシック" pitchFamily="48" charset="-128"/>
            </a:endParaRPr>
          </a:p>
          <a:p>
            <a:endParaRPr lang="en-NZ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BD2CB5-D1B2-4004-A975-A02D728F0A5E}" type="slidenum">
              <a:rPr lang="en-NZ" smtClean="0"/>
              <a:t>2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6533643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R&amp;D through </a:t>
            </a:r>
            <a:r>
              <a:rPr lang="en-NZ" sz="1200" b="0" dirty="0" err="1" smtClean="0">
                <a:effectLst/>
                <a:ea typeface="ＭＳ Ｐゴシック" pitchFamily="48" charset="-128"/>
                <a:cs typeface="ＭＳ Ｐゴシック" pitchFamily="48" charset="-128"/>
              </a:rPr>
              <a:t>PGgRC</a:t>
            </a:r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 (Beef and Lamb levies). Productivity increases.  </a:t>
            </a:r>
            <a:endParaRPr lang="en-AU" sz="1200" b="0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More product, fewer sheep. </a:t>
            </a:r>
            <a:endParaRPr lang="en-AU" sz="1200" b="0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Further processing, less waste, co-products.</a:t>
            </a:r>
            <a:r>
              <a:rPr lang="en-AU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 </a:t>
            </a:r>
            <a:endParaRPr lang="en-US" sz="1200" b="0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Other farm efficiencies.</a:t>
            </a:r>
            <a:r>
              <a:rPr lang="en-AU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 </a:t>
            </a: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Marketing partnerships and efficiency measurements </a:t>
            </a:r>
            <a:r>
              <a:rPr lang="en-NZ" sz="1200" b="0" dirty="0" err="1" smtClean="0">
                <a:effectLst/>
                <a:ea typeface="ＭＳ Ｐゴシック" pitchFamily="48" charset="-128"/>
                <a:cs typeface="ＭＳ Ｐゴシック" pitchFamily="48" charset="-128"/>
              </a:rPr>
              <a:t>eg</a:t>
            </a:r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. “</a:t>
            </a:r>
            <a:r>
              <a:rPr lang="en-NZ" sz="1200" b="0" dirty="0" err="1" smtClean="0">
                <a:effectLst/>
                <a:ea typeface="ＭＳ Ｐゴシック" pitchFamily="48" charset="-128"/>
                <a:cs typeface="ＭＳ Ｐゴシック" pitchFamily="48" charset="-128"/>
              </a:rPr>
              <a:t>Hoofprint</a:t>
            </a:r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.”</a:t>
            </a:r>
            <a:r>
              <a:rPr lang="en-AU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 </a:t>
            </a:r>
          </a:p>
          <a:p>
            <a:endParaRPr lang="en-NZ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BD2CB5-D1B2-4004-A975-A02D728F0A5E}" type="slidenum">
              <a:rPr lang="en-NZ" smtClean="0"/>
              <a:t>3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95523992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New technology. Scanning, slow release capsules, fewer chemicals (internal and external), cold tolerance.</a:t>
            </a: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Genetics, both animal and plant.</a:t>
            </a:r>
            <a:r>
              <a:rPr lang="en-AU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 </a:t>
            </a: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Other research </a:t>
            </a:r>
            <a:r>
              <a:rPr lang="en-NZ" sz="1200" b="0" dirty="0" err="1" smtClean="0">
                <a:effectLst/>
                <a:ea typeface="ＭＳ Ｐゴシック" pitchFamily="48" charset="-128"/>
                <a:cs typeface="ＭＳ Ｐゴシック" pitchFamily="48" charset="-128"/>
              </a:rPr>
              <a:t>eg</a:t>
            </a:r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. </a:t>
            </a:r>
            <a:r>
              <a:rPr lang="en-NZ" sz="1200" b="0" dirty="0" err="1" smtClean="0">
                <a:effectLst/>
                <a:ea typeface="ＭＳ Ｐゴシック" pitchFamily="48" charset="-128"/>
                <a:cs typeface="ＭＳ Ｐゴシック" pitchFamily="48" charset="-128"/>
              </a:rPr>
              <a:t>Cavallier</a:t>
            </a:r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 wool recycling.</a:t>
            </a:r>
            <a:r>
              <a:rPr lang="en-AU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 </a:t>
            </a: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On-farm trials.</a:t>
            </a:r>
            <a:r>
              <a:rPr lang="en-AU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  </a:t>
            </a:r>
            <a:endParaRPr lang="en-US" sz="1200" b="0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endParaRPr lang="en-NZ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BD2CB5-D1B2-4004-A975-A02D728F0A5E}" type="slidenum">
              <a:rPr lang="en-NZ" smtClean="0"/>
              <a:t>4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3524451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Wool is a carbon sink.</a:t>
            </a:r>
            <a:endParaRPr lang="en-AU" sz="1200" b="0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Ken Ring NH4.</a:t>
            </a:r>
            <a:endParaRPr lang="en-AU" sz="1200" b="0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Indians North America.</a:t>
            </a:r>
            <a:endParaRPr lang="en-AU" sz="1200" b="0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sz="1200" b="0" dirty="0" smtClean="0">
                <a:effectLst/>
                <a:ea typeface="ＭＳ Ｐゴシック" pitchFamily="48" charset="-128"/>
                <a:cs typeface="ＭＳ Ｐゴシック" pitchFamily="48" charset="-128"/>
              </a:rPr>
              <a:t>Earthquakes /Floods.</a:t>
            </a:r>
            <a:endParaRPr lang="en-AU" sz="1200" b="0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endParaRPr lang="en-NZ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BD2CB5-D1B2-4004-A975-A02D728F0A5E}" type="slidenum">
              <a:rPr lang="en-NZ" smtClean="0"/>
              <a:t>5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8732623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1082703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037868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191315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7039862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5694164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8011691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732650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439567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5974984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518132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6197574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5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08CB39-33E1-4417-BDA8-C3537CAFBAEA}" type="datetimeFigureOut">
              <a:rPr lang="en-NZ" smtClean="0"/>
              <a:t>22/08/2012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70AE6D-C6B5-4C6C-990C-1E532F7566A6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242979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NZ" dirty="0" smtClean="0"/>
              <a:t>ETS</a:t>
            </a:r>
            <a:br>
              <a:rPr lang="en-NZ" dirty="0" smtClean="0"/>
            </a:br>
            <a:r>
              <a:rPr lang="en-NZ" dirty="0" smtClean="0"/>
              <a:t>Sheep and Beef Farmers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NZ" dirty="0" smtClean="0"/>
              <a:t>Peter Chamberlain</a:t>
            </a:r>
          </a:p>
          <a:p>
            <a:r>
              <a:rPr lang="en-NZ" dirty="0" smtClean="0"/>
              <a:t>Norwood, Canterbury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704894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A Farmer’s Viewpoint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507288" cy="4525963"/>
          </a:xfrm>
        </p:spPr>
        <p:txBody>
          <a:bodyPr>
            <a:normAutofit/>
          </a:bodyPr>
          <a:lstStyle/>
          <a:p>
            <a:r>
              <a:rPr lang="en-NZ" dirty="0" smtClean="0"/>
              <a:t>Low engagement at farmer level – exception is forestry.</a:t>
            </a:r>
          </a:p>
          <a:p>
            <a:r>
              <a:rPr lang="en-NZ" dirty="0" smtClean="0"/>
              <a:t>Land use change is happening anyway – both intensive and extensive.</a:t>
            </a:r>
          </a:p>
          <a:p>
            <a:r>
              <a:rPr lang="en-NZ" dirty="0" smtClean="0"/>
              <a:t>Any tax adds cost, ultimately to the consumer.</a:t>
            </a:r>
          </a:p>
          <a:p>
            <a:r>
              <a:rPr lang="en-NZ" dirty="0" smtClean="0"/>
              <a:t>NZ’s competition should be treated the same.</a:t>
            </a:r>
          </a:p>
          <a:p>
            <a:r>
              <a:rPr lang="en-NZ" dirty="0" smtClean="0"/>
              <a:t>No simple means of stopping ruminants from emitting </a:t>
            </a:r>
            <a:r>
              <a:rPr lang="en-NZ" dirty="0" smtClean="0"/>
              <a:t>GHG other than starvation or slaughter</a:t>
            </a:r>
            <a:endParaRPr lang="en-NZ" dirty="0" smtClean="0"/>
          </a:p>
        </p:txBody>
      </p:sp>
    </p:spTree>
    <p:extLst>
      <p:ext uri="{BB962C8B-B14F-4D97-AF65-F5344CB8AC3E}">
        <p14:creationId xmlns:p14="http://schemas.microsoft.com/office/powerpoint/2010/main" val="967319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What are we doing about it?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R&amp;D through </a:t>
            </a:r>
            <a:r>
              <a:rPr lang="en-NZ" dirty="0" err="1" smtClean="0"/>
              <a:t>PGgRC</a:t>
            </a:r>
            <a:r>
              <a:rPr lang="en-NZ" dirty="0" smtClean="0"/>
              <a:t> (Beef and Lamb levies). Productivity increases.</a:t>
            </a:r>
          </a:p>
          <a:p>
            <a:r>
              <a:rPr lang="en-NZ" dirty="0" smtClean="0"/>
              <a:t>More product, fewer sheep.</a:t>
            </a:r>
          </a:p>
          <a:p>
            <a:r>
              <a:rPr lang="en-NZ" dirty="0" smtClean="0"/>
              <a:t>Further processing, less waste, co-products.</a:t>
            </a:r>
          </a:p>
          <a:p>
            <a:r>
              <a:rPr lang="en-NZ" dirty="0" smtClean="0"/>
              <a:t>Other farm efficiencies.</a:t>
            </a:r>
          </a:p>
          <a:p>
            <a:r>
              <a:rPr lang="en-NZ" dirty="0" smtClean="0"/>
              <a:t>Marketing partnerships and efficiency measurements, e.g. “</a:t>
            </a:r>
            <a:r>
              <a:rPr lang="en-NZ" dirty="0" err="1" smtClean="0"/>
              <a:t>Hoofprint</a:t>
            </a:r>
            <a:r>
              <a:rPr lang="en-NZ" dirty="0" smtClean="0"/>
              <a:t>.”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3684550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What are we doing about it?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/>
              <a:t>New </a:t>
            </a:r>
            <a:r>
              <a:rPr lang="en-NZ" dirty="0" smtClean="0"/>
              <a:t>technology:</a:t>
            </a:r>
          </a:p>
          <a:p>
            <a:pPr lvl="1"/>
            <a:r>
              <a:rPr lang="en-NZ" sz="3200" dirty="0" smtClean="0"/>
              <a:t>Scanning</a:t>
            </a:r>
            <a:r>
              <a:rPr lang="en-NZ" sz="3200" dirty="0"/>
              <a:t>, slow release capsules, fewer chemicals (internal and external), cold tolerance.</a:t>
            </a:r>
          </a:p>
          <a:p>
            <a:r>
              <a:rPr lang="en-NZ" dirty="0"/>
              <a:t>Genetics, both animal and plant.</a:t>
            </a:r>
            <a:r>
              <a:rPr lang="en-AU" dirty="0"/>
              <a:t> </a:t>
            </a:r>
          </a:p>
          <a:p>
            <a:r>
              <a:rPr lang="en-NZ" dirty="0"/>
              <a:t>Other </a:t>
            </a:r>
            <a:r>
              <a:rPr lang="en-NZ" dirty="0" smtClean="0"/>
              <a:t>research, e.g</a:t>
            </a:r>
            <a:r>
              <a:rPr lang="en-NZ" dirty="0"/>
              <a:t>. </a:t>
            </a:r>
            <a:r>
              <a:rPr lang="en-NZ" dirty="0" smtClean="0"/>
              <a:t>Cavalier </a:t>
            </a:r>
            <a:r>
              <a:rPr lang="en-NZ" dirty="0"/>
              <a:t>wool recycling.</a:t>
            </a:r>
            <a:r>
              <a:rPr lang="en-AU" dirty="0"/>
              <a:t> </a:t>
            </a:r>
          </a:p>
          <a:p>
            <a:r>
              <a:rPr lang="en-NZ" dirty="0"/>
              <a:t>On-farm trials</a:t>
            </a:r>
            <a:r>
              <a:rPr lang="en-NZ" dirty="0" smtClean="0"/>
              <a:t>.</a:t>
            </a:r>
            <a:endParaRPr lang="en-US" dirty="0"/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628300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“Left Field”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>
                <a:effectLst/>
                <a:ea typeface="ＭＳ Ｐゴシック" pitchFamily="48" charset="-128"/>
                <a:cs typeface="ＭＳ Ｐゴシック" pitchFamily="48" charset="-128"/>
              </a:rPr>
              <a:t>Wool is a carbon sink.</a:t>
            </a:r>
          </a:p>
          <a:p>
            <a:endParaRPr lang="en-AU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dirty="0" smtClean="0">
                <a:effectLst/>
                <a:ea typeface="ＭＳ Ｐゴシック" pitchFamily="48" charset="-128"/>
                <a:cs typeface="ＭＳ Ｐゴシック" pitchFamily="48" charset="-128"/>
              </a:rPr>
              <a:t>Ken Ring </a:t>
            </a:r>
            <a:r>
              <a:rPr lang="en-NZ" dirty="0" smtClean="0">
                <a:effectLst/>
                <a:ea typeface="ＭＳ Ｐゴシック" pitchFamily="48" charset="-128"/>
                <a:cs typeface="ＭＳ Ｐゴシック" pitchFamily="48" charset="-128"/>
              </a:rPr>
              <a:t>CH4</a:t>
            </a:r>
            <a:r>
              <a:rPr lang="en-NZ" dirty="0" smtClean="0">
                <a:effectLst/>
                <a:ea typeface="ＭＳ Ｐゴシック" pitchFamily="48" charset="-128"/>
                <a:cs typeface="ＭＳ Ｐゴシック" pitchFamily="48" charset="-128"/>
              </a:rPr>
              <a:t>.</a:t>
            </a:r>
          </a:p>
          <a:p>
            <a:endParaRPr lang="en-AU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dirty="0" smtClean="0">
                <a:effectLst/>
                <a:ea typeface="ＭＳ Ｐゴシック" pitchFamily="48" charset="-128"/>
                <a:cs typeface="ＭＳ Ｐゴシック" pitchFamily="48" charset="-128"/>
              </a:rPr>
              <a:t>Indians North America.</a:t>
            </a:r>
          </a:p>
          <a:p>
            <a:endParaRPr lang="en-AU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r>
              <a:rPr lang="en-NZ" dirty="0" smtClean="0">
                <a:effectLst/>
                <a:ea typeface="ＭＳ Ｐゴシック" pitchFamily="48" charset="-128"/>
                <a:cs typeface="ＭＳ Ｐゴシック" pitchFamily="48" charset="-128"/>
              </a:rPr>
              <a:t>Earthquakes /Floods.</a:t>
            </a:r>
            <a:endParaRPr lang="en-AU" dirty="0" smtClean="0">
              <a:effectLst/>
              <a:ea typeface="ＭＳ Ｐゴシック" pitchFamily="48" charset="-128"/>
              <a:cs typeface="ＭＳ Ｐゴシック" pitchFamily="48" charset="-128"/>
            </a:endParaRPr>
          </a:p>
          <a:p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2775887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343</Words>
  <Application>Microsoft Office PowerPoint</Application>
  <PresentationFormat>On-screen Show (4:3)</PresentationFormat>
  <Paragraphs>51</Paragraphs>
  <Slides>5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ETS Sheep and Beef Farmers</vt:lpstr>
      <vt:lpstr>A Farmer’s Viewpoint</vt:lpstr>
      <vt:lpstr>What are we doing about it?</vt:lpstr>
      <vt:lpstr>What are we doing about it?</vt:lpstr>
      <vt:lpstr>“Left Field”</vt:lpstr>
    </vt:vector>
  </TitlesOfParts>
  <Company>Lincoln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ETS Sheep and Beef Farmers</dc:title>
  <dc:creator>Alistair Black</dc:creator>
  <cp:lastModifiedBy>LEC</cp:lastModifiedBy>
  <cp:revision>6</cp:revision>
  <dcterms:created xsi:type="dcterms:W3CDTF">2012-08-20T20:49:31Z</dcterms:created>
  <dcterms:modified xsi:type="dcterms:W3CDTF">2012-08-22T00:58:48Z</dcterms:modified>
</cp:coreProperties>
</file>

<file path=docProps/thumbnail.jpeg>
</file>